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37" d="100"/>
          <a:sy n="137" d="100"/>
        </p:scale>
        <p:origin x="216" y="248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0" y="59380"/>
            <a:ext cx="107997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Peptide-level Robust Ridge Regression Improves Estimation, Sensitivity, and Specificity in Data-dependent Quantitative Label-free Shotgun Proteomics. </a:t>
            </a:r>
            <a:r>
              <a:rPr lang="en-US" sz="2000" b="1"/>
              <a:t>MCP 2016 15(2):657-68</a:t>
            </a:r>
            <a:endParaRPr lang="en-US" sz="2000" b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C2BC5A-286D-CA41-B7F8-C62F0A025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092" y="1088484"/>
            <a:ext cx="3560855" cy="381703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1A1F4F5-59A5-FC4C-9C0F-33A09C581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734"/>
          <a:stretch/>
        </p:blipFill>
        <p:spPr>
          <a:xfrm>
            <a:off x="453144" y="1088484"/>
            <a:ext cx="2670858" cy="207484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541228E-E101-9A4C-AD94-DA75B332B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954" y="1204798"/>
            <a:ext cx="2770916" cy="196610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F41C08D-8140-A14D-ADBE-0766C8F0F1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370761" y="3261224"/>
            <a:ext cx="5731070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23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26</cp:revision>
  <dcterms:created xsi:type="dcterms:W3CDTF">2017-01-03T09:02:19Z</dcterms:created>
  <dcterms:modified xsi:type="dcterms:W3CDTF">2018-06-13T11:54:54Z</dcterms:modified>
</cp:coreProperties>
</file>

<file path=docProps/thumbnail.jpeg>
</file>